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Prostokąt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Prostokąt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rostokąt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ójkąt równoramienny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5" name="Łącznik prosty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6750A45-E5E4-4C3A-A2C9-21F32AB55DF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F52A32-6C5B-40C7-8AB5-EB822CB92CA3}" type="slidenum">
              <a:rPr lang="pl-PL" smtClean="0"/>
              <a:t>‹#›</a:t>
            </a:fld>
            <a:endParaRPr lang="pl-PL"/>
          </a:p>
        </p:txBody>
      </p:sp>
      <p:sp>
        <p:nvSpPr>
          <p:cNvPr id="28" name="Łącznik prosty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Łącznik prosty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równoramienny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mk.com.pl/index.php/technologia/ctp/ctp-informacje-podstawowe.html" TargetMode="External"/><Relationship Id="rId2" Type="http://schemas.openxmlformats.org/officeDocument/2006/relationships/hyperlink" Target="https://pl.wikipedia.org/wiki/Computer_to_plat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l.wikipedia.org/wiki/Portable_Document_Forma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Integracja technologii CTP i PDF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CTP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b="1" dirty="0" smtClean="0"/>
              <a:t>	Computer </a:t>
            </a:r>
            <a:r>
              <a:rPr lang="pl-PL" b="1" dirty="0" smtClean="0"/>
              <a:t>to </a:t>
            </a:r>
            <a:r>
              <a:rPr lang="pl-PL" b="1" dirty="0" err="1" smtClean="0"/>
              <a:t>plate</a:t>
            </a:r>
            <a:r>
              <a:rPr lang="pl-PL" dirty="0" smtClean="0"/>
              <a:t> – jedna z dwóch podstawowych metod tworzenia formy drukowej. Drugą jest </a:t>
            </a:r>
            <a:r>
              <a:rPr lang="pl-PL" dirty="0" err="1" smtClean="0"/>
              <a:t>CtF</a:t>
            </a:r>
            <a:r>
              <a:rPr lang="pl-PL" dirty="0" smtClean="0"/>
              <a:t> (ang. </a:t>
            </a:r>
            <a:r>
              <a:rPr lang="pl-PL" i="1" dirty="0" err="1" smtClean="0"/>
              <a:t>Computer-to-Film</a:t>
            </a:r>
            <a:r>
              <a:rPr lang="pl-PL" dirty="0" smtClean="0"/>
              <a:t>), czyli metoda stykowa, analogowa. W obu przypadkach efektem końcowym jest forma drukowa. Różnica polega na technologii wykonania, a co za tym idzie – na czasie pracy i jakości efektu końcowego, tzn. wyższa jakość występuje w technologii CTP</a:t>
            </a:r>
            <a:r>
              <a:rPr lang="pl-PL" dirty="0" smtClean="0"/>
              <a:t>. </a:t>
            </a:r>
            <a:r>
              <a:rPr lang="pl-PL" dirty="0" smtClean="0"/>
              <a:t>W przypadku CTP odpada dotychczasowy etap pośredni polegający na naświetlaniu błon (filmów poligraficznych), a dopiero potem wykorzystaniu tych błon (czasami dodatkowo po ich uprzednim montażu) do naświetlania form drukowych, gdyż CTP polega na bezpośrednim naświetlaniu form drukowych (płyt offsetowych lub </a:t>
            </a:r>
            <a:r>
              <a:rPr lang="pl-PL" dirty="0" err="1" smtClean="0"/>
              <a:t>fleksograficznych</a:t>
            </a:r>
            <a:r>
              <a:rPr lang="pl-PL" dirty="0" smtClean="0"/>
              <a:t>) z plików postscriptowych przy użyciu odpowiednich naświetlarek. Zaletą tej technologii jest maksymalna dokładność wszystkich parametrów – zarówno związanych z jakością plamki rastra (np. brak „podświetlenia” plamki, które towarzyszy naświetlaniu z formy kopiowej w CTF, możliwość reprodukcji mniejszych plamek niż w </a:t>
            </a:r>
            <a:r>
              <a:rPr lang="pl-PL" dirty="0" err="1" smtClean="0"/>
              <a:t>CtF</a:t>
            </a:r>
            <a:r>
              <a:rPr lang="pl-PL" dirty="0" smtClean="0"/>
              <a:t>), jak i montażu całości. Niewątpliwą zaletą jest również skrócenie całego cyklu przygotowania formy drukowej.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Technologia </a:t>
            </a:r>
            <a:r>
              <a:rPr lang="pl-PL" dirty="0" err="1" smtClean="0"/>
              <a:t>CtP</a:t>
            </a:r>
            <a:r>
              <a:rPr lang="pl-PL" dirty="0" smtClean="0"/>
              <a:t> jest technologią rozwijającą się, koszty wdrożenia ciągle ulegają obniżaniu zarówno od strony parku maszynowego jaki i materiałów eksploatacyjnych. Proces ten sprawia, że technologia stopniowo wkracza nie tylko do dużych ale i średnich drukarń. Drukarnie, które nie wdrożyły własnej przygotowalni </a:t>
            </a:r>
            <a:r>
              <a:rPr lang="pl-PL" dirty="0" err="1" smtClean="0"/>
              <a:t>CtP</a:t>
            </a:r>
            <a:r>
              <a:rPr lang="pl-PL" dirty="0" smtClean="0"/>
              <a:t> korzystają z firm naświetlających usługowo, dzięki temu technika </a:t>
            </a:r>
            <a:r>
              <a:rPr lang="pl-PL" dirty="0" err="1" smtClean="0"/>
              <a:t>CtP</a:t>
            </a:r>
            <a:r>
              <a:rPr lang="pl-PL" dirty="0" smtClean="0"/>
              <a:t> zatacza jeszcze szersze kręgi. Dzięki obniżaniu się kosztów wdrożenia </a:t>
            </a:r>
            <a:r>
              <a:rPr lang="pl-PL" dirty="0" err="1" smtClean="0"/>
              <a:t>CtP</a:t>
            </a:r>
            <a:r>
              <a:rPr lang="pl-PL" dirty="0" smtClean="0"/>
              <a:t> i coraz szerszemu korzystaniu z tej technologii, technologia </a:t>
            </a:r>
            <a:r>
              <a:rPr lang="pl-PL" dirty="0" err="1" smtClean="0"/>
              <a:t>CtF</a:t>
            </a:r>
            <a:r>
              <a:rPr lang="pl-PL" dirty="0" smtClean="0"/>
              <a:t> jest w regresie.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CTP w offsecie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pl-PL" dirty="0" smtClean="0"/>
              <a:t>W technologii </a:t>
            </a:r>
            <a:r>
              <a:rPr lang="pl-PL" dirty="0" smtClean="0"/>
              <a:t>od </a:t>
            </a:r>
            <a:r>
              <a:rPr lang="pl-PL" dirty="0" smtClean="0"/>
              <a:t>komputera do offsetowej formy </a:t>
            </a:r>
            <a:r>
              <a:rPr lang="pl-PL" dirty="0" smtClean="0"/>
              <a:t>drukowej, </a:t>
            </a:r>
            <a:r>
              <a:rPr lang="pl-PL" dirty="0" smtClean="0"/>
              <a:t>czyli w </a:t>
            </a:r>
            <a:r>
              <a:rPr lang="pl-PL" dirty="0" err="1" smtClean="0"/>
              <a:t>CtP</a:t>
            </a:r>
            <a:r>
              <a:rPr lang="pl-PL" dirty="0" smtClean="0"/>
              <a:t> dla offsetu wyróżnia się płyty:</a:t>
            </a:r>
          </a:p>
          <a:p>
            <a:pPr fontAlgn="base"/>
            <a:r>
              <a:rPr lang="pl-PL" dirty="0" smtClean="0"/>
              <a:t>wymagające dalszej obróbki chemicznej po naświetlaniu</a:t>
            </a:r>
          </a:p>
          <a:p>
            <a:pPr lvl="1" fontAlgn="base"/>
            <a:r>
              <a:rPr lang="pl-PL" dirty="0" err="1" smtClean="0"/>
              <a:t>fotoczułe</a:t>
            </a:r>
            <a:endParaRPr lang="pl-PL" dirty="0" smtClean="0"/>
          </a:p>
          <a:p>
            <a:pPr lvl="1" fontAlgn="base"/>
            <a:r>
              <a:rPr lang="pl-PL" dirty="0" err="1" smtClean="0"/>
              <a:t>termoczułe</a:t>
            </a:r>
            <a:endParaRPr lang="pl-PL" dirty="0" smtClean="0"/>
          </a:p>
          <a:p>
            <a:pPr fontAlgn="base"/>
            <a:r>
              <a:rPr lang="pl-PL" dirty="0" smtClean="0"/>
              <a:t>bezprocesowe czyli bez potrzeby dalszej obróbki chemicznej</a:t>
            </a:r>
          </a:p>
          <a:p>
            <a:pPr lvl="1" fontAlgn="base"/>
            <a:r>
              <a:rPr lang="pl-PL" dirty="0" err="1" smtClean="0"/>
              <a:t>termotopliwe</a:t>
            </a:r>
            <a:endParaRPr lang="pl-PL" dirty="0" smtClean="0"/>
          </a:p>
          <a:p>
            <a:pPr lvl="1" fontAlgn="base"/>
            <a:r>
              <a:rPr lang="pl-PL" dirty="0" err="1" smtClean="0"/>
              <a:t>termopolimerowe</a:t>
            </a:r>
            <a:endParaRPr lang="pl-PL" dirty="0" smtClean="0"/>
          </a:p>
          <a:p>
            <a:pPr lvl="1" fontAlgn="base"/>
            <a:r>
              <a:rPr lang="pl-PL" dirty="0" err="1" smtClean="0"/>
              <a:t>fotopolimerowe</a:t>
            </a:r>
            <a:endParaRPr lang="pl-PL" dirty="0" smtClean="0"/>
          </a:p>
          <a:p>
            <a:pPr lvl="1" fontAlgn="base"/>
            <a:r>
              <a:rPr lang="pl-PL" dirty="0" err="1" smtClean="0"/>
              <a:t>termorozkładalne</a:t>
            </a:r>
            <a:endParaRPr lang="pl-PL" dirty="0" smtClean="0"/>
          </a:p>
          <a:p>
            <a:pPr fontAlgn="base"/>
            <a:r>
              <a:rPr lang="pl-PL" dirty="0" smtClean="0"/>
              <a:t>Płyty </a:t>
            </a:r>
            <a:r>
              <a:rPr lang="pl-PL" dirty="0" err="1" smtClean="0"/>
              <a:t>CtP</a:t>
            </a:r>
            <a:r>
              <a:rPr lang="pl-PL" dirty="0" smtClean="0"/>
              <a:t> naświetlane są w naświetlarkach dedykowanych do odpowiedniego rodzaju płyt, bo naświetlane są przy pomocy promieni laserowych o stosownych dla siebie długościach fal i mocach promienia laserowego.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PDF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b="1" dirty="0" smtClean="0"/>
              <a:t>PDF</a:t>
            </a:r>
            <a:r>
              <a:rPr lang="pl-PL" dirty="0" smtClean="0"/>
              <a:t> (ang. </a:t>
            </a:r>
            <a:r>
              <a:rPr lang="pl-PL" i="1" dirty="0" err="1" smtClean="0"/>
              <a:t>Portable</a:t>
            </a:r>
            <a:r>
              <a:rPr lang="pl-PL" i="1" dirty="0" smtClean="0"/>
              <a:t> </a:t>
            </a:r>
            <a:r>
              <a:rPr lang="pl-PL" i="1" dirty="0" err="1" smtClean="0"/>
              <a:t>Document</a:t>
            </a:r>
            <a:r>
              <a:rPr lang="pl-PL" i="1" dirty="0" smtClean="0"/>
              <a:t> Format</a:t>
            </a:r>
            <a:r>
              <a:rPr lang="pl-PL" dirty="0" smtClean="0"/>
              <a:t>) – </a:t>
            </a:r>
            <a:r>
              <a:rPr lang="pl-PL" dirty="0" err="1" smtClean="0"/>
              <a:t>format</a:t>
            </a:r>
            <a:r>
              <a:rPr lang="pl-PL" dirty="0" smtClean="0"/>
              <a:t> plików służący do prezentacji, przenoszenia i drukowania treści tekstowo-graficznych, stworzony i promowany przez firmę </a:t>
            </a:r>
            <a:r>
              <a:rPr lang="pl-PL" dirty="0" err="1" smtClean="0"/>
              <a:t>Adobe</a:t>
            </a:r>
            <a:r>
              <a:rPr lang="pl-PL" dirty="0" smtClean="0"/>
              <a:t> Systems. Język opisu pliku PDF jest okrojoną wersją języka programowania </a:t>
            </a:r>
            <a:r>
              <a:rPr lang="pl-PL" dirty="0" err="1" smtClean="0"/>
              <a:t>PostScript</a:t>
            </a:r>
            <a:r>
              <a:rPr lang="pl-PL" dirty="0" smtClean="0"/>
              <a:t> wzbogaconą o elementy hipertekstowe.</a:t>
            </a:r>
          </a:p>
          <a:p>
            <a:r>
              <a:rPr lang="pl-PL" dirty="0" smtClean="0"/>
              <a:t>Dostępna jest bezpłatnie pełna specyfikacja formatu PDF. 29 stycznia 2007 firma </a:t>
            </a:r>
            <a:r>
              <a:rPr lang="pl-PL" dirty="0" err="1" smtClean="0"/>
              <a:t>Adobe</a:t>
            </a:r>
            <a:r>
              <a:rPr lang="pl-PL" dirty="0" smtClean="0"/>
              <a:t> postanowiła w całości otworzyć format PDF i przekazać jego pełną specyfikację </a:t>
            </a:r>
            <a:r>
              <a:rPr lang="pl-PL" dirty="0" smtClean="0"/>
              <a:t>organizacji.</a:t>
            </a:r>
            <a:r>
              <a:rPr lang="pl-PL" dirty="0" smtClean="0"/>
              <a:t> 2 lipca 2008 Międzynarodowa Organizacja Normalizacyjna ogłosiła uznanie PDF 1.7 za obowiązujący standard ISO </a:t>
            </a:r>
            <a:r>
              <a:rPr lang="pl-PL" dirty="0" smtClean="0"/>
              <a:t>32000-1:2008.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	Czytnik </a:t>
            </a:r>
            <a:r>
              <a:rPr lang="pl-PL" dirty="0" smtClean="0"/>
              <a:t>tego formatu (program </a:t>
            </a:r>
            <a:r>
              <a:rPr lang="pl-PL" dirty="0" err="1" smtClean="0"/>
              <a:t>Acrobat</a:t>
            </a:r>
            <a:r>
              <a:rPr lang="pl-PL" dirty="0" smtClean="0"/>
              <a:t> </a:t>
            </a:r>
            <a:r>
              <a:rPr lang="pl-PL" dirty="0" err="1" smtClean="0"/>
              <a:t>Reader</a:t>
            </a:r>
            <a:r>
              <a:rPr lang="pl-PL" dirty="0" smtClean="0"/>
              <a:t>) jest udostępniany za darmo przez firmę </a:t>
            </a:r>
            <a:r>
              <a:rPr lang="pl-PL" dirty="0" err="1" smtClean="0"/>
              <a:t>Adobe</a:t>
            </a:r>
            <a:r>
              <a:rPr lang="pl-PL" dirty="0" smtClean="0"/>
              <a:t> na wiele platform sprzętowo-programowych, natomiast oprogramowanie służące do modyfikowania tych plików jest rozpowszechniane płatnie. Istnieje jednak szereg aplikacji płatnych i darmowych, w różnym stopniu (i z różnym skutkiem) mogących wyświetlać, tworzyć i modyfikować pliki w tym formacie – najbardziej znanym pakietem jest </a:t>
            </a:r>
            <a:r>
              <a:rPr lang="pl-PL" dirty="0" err="1" smtClean="0"/>
              <a:t>Ghostscript</a:t>
            </a:r>
            <a:r>
              <a:rPr lang="pl-PL" dirty="0" smtClean="0"/>
              <a:t>, na którym opierają się niektóre sterowniki do tworzenia PDF (programy działające jak wirtualna drukarka), istnieją również aplikacje </a:t>
            </a:r>
            <a:r>
              <a:rPr lang="pl-PL" dirty="0" err="1" smtClean="0"/>
              <a:t>on-line</a:t>
            </a:r>
            <a:r>
              <a:rPr lang="pl-PL" dirty="0" smtClean="0"/>
              <a:t> napisane w PHP, służące do tworzenia PDF, np. FPDF.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Integracja technologii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Wykorzystanie zalet technologii CTP w połączeniu z opracowaną przez firmę </a:t>
            </a:r>
            <a:r>
              <a:rPr lang="pl-PL" dirty="0" err="1" smtClean="0"/>
              <a:t>Adobe</a:t>
            </a:r>
            <a:r>
              <a:rPr lang="pl-PL" dirty="0" smtClean="0"/>
              <a:t> technologią PDF gwarantuje szybkość, dobrą jakość, łatwość zarządzania projektem i sprawną pracę, która zaczyna się od danych w pliku, a kończy wydrukowaniem gotowych materiałów.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 smtClean="0"/>
              <a:t>	Uważa się, że integracja technologii PDF i CTP umożliwia skrócenie czasu, który poświęca się na przeprowadzenie kolejnych etapów prac aż o połowę. Prace te przebiegają sprawnie szczególnie wówczas, gdy pracownicy, którzy je przeprowadzają, otrzymali materiał do opracowania właśnie w postaci PDF-u. Niektórzy drukarze zachęcają swoich klientów do zainstalowania rozszerzenia </a:t>
            </a:r>
            <a:r>
              <a:rPr lang="pl-PL" dirty="0" err="1" smtClean="0"/>
              <a:t>EZ-PDF</a:t>
            </a:r>
            <a:r>
              <a:rPr lang="pl-PL" dirty="0" smtClean="0"/>
              <a:t>, dzięki któremu użytkownik może łatwo wybrać komendę „Drukuj”, a następnie wybrać opcję „</a:t>
            </a:r>
            <a:r>
              <a:rPr lang="pl-PL" dirty="0" err="1" smtClean="0"/>
              <a:t>Prepress</a:t>
            </a:r>
            <a:r>
              <a:rPr lang="pl-PL" dirty="0" smtClean="0"/>
              <a:t>” w oknie dialogowym „Drukuj”. To z kolei uruchamia program </a:t>
            </a:r>
            <a:r>
              <a:rPr lang="pl-PL" dirty="0" err="1" smtClean="0"/>
              <a:t>Adobe</a:t>
            </a:r>
            <a:r>
              <a:rPr lang="pl-PL" dirty="0" smtClean="0"/>
              <a:t> </a:t>
            </a:r>
            <a:r>
              <a:rPr lang="pl-PL" dirty="0" err="1" smtClean="0"/>
              <a:t>Acrobat</a:t>
            </a:r>
            <a:r>
              <a:rPr lang="pl-PL" dirty="0" smtClean="0"/>
              <a:t> </a:t>
            </a:r>
            <a:r>
              <a:rPr lang="pl-PL" dirty="0" err="1" smtClean="0"/>
              <a:t>Distiller</a:t>
            </a:r>
            <a:r>
              <a:rPr lang="pl-PL" dirty="0" smtClean="0"/>
              <a:t> i automatycznie inicjuje proces integracji. Można także dołączyć do PDF-u informację w językach XML lub JDF.  Warto rozważyć podzielenie obszernych dokumentów na mniejsze części, takich jak np. sygnatura lub grupa kilku sygnatur, które można zapisać w odrębnych PDF-ach.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Źródła:</a:t>
            </a:r>
          </a:p>
          <a:p>
            <a:pPr>
              <a:buNone/>
            </a:pPr>
            <a:r>
              <a:rPr lang="pl-PL" dirty="0" smtClean="0">
                <a:hlinkClick r:id="rId2"/>
              </a:rPr>
              <a:t>https://</a:t>
            </a:r>
            <a:r>
              <a:rPr lang="pl-PL" dirty="0" smtClean="0">
                <a:hlinkClick r:id="rId2"/>
              </a:rPr>
              <a:t>pl.wikipedia.org/wiki/Computer_to_plate</a:t>
            </a:r>
            <a:endParaRPr lang="pl-PL" dirty="0" smtClean="0"/>
          </a:p>
          <a:p>
            <a:pPr>
              <a:buNone/>
            </a:pPr>
            <a:r>
              <a:rPr lang="pl-PL" dirty="0" smtClean="0">
                <a:hlinkClick r:id="rId3"/>
              </a:rPr>
              <a:t>http://</a:t>
            </a:r>
            <a:r>
              <a:rPr lang="pl-PL" dirty="0" smtClean="0">
                <a:hlinkClick r:id="rId3"/>
              </a:rPr>
              <a:t>www.dmk.com.pl/index.php/technologia/ctp/ctp-informacje-podstawowe.html</a:t>
            </a:r>
            <a:endParaRPr lang="pl-PL" dirty="0" smtClean="0"/>
          </a:p>
          <a:p>
            <a:pPr>
              <a:buNone/>
            </a:pPr>
            <a:r>
              <a:rPr lang="pl-PL" dirty="0" smtClean="0">
                <a:hlinkClick r:id="rId4"/>
              </a:rPr>
              <a:t>https://</a:t>
            </a:r>
            <a:r>
              <a:rPr lang="pl-PL" dirty="0" smtClean="0">
                <a:hlinkClick r:id="rId4"/>
              </a:rPr>
              <a:t>pl.wikipedia.org/wiki/Portable_Document_Format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„</a:t>
            </a:r>
            <a:r>
              <a:rPr lang="pl-PL" dirty="0" smtClean="0"/>
              <a:t>Poligrafia: praktyczny </a:t>
            </a:r>
            <a:r>
              <a:rPr lang="pl-PL" dirty="0" smtClean="0"/>
              <a:t>przewodnik” David </a:t>
            </a:r>
            <a:r>
              <a:rPr lang="pl-PL" dirty="0" err="1" smtClean="0"/>
              <a:t>Bann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</a:t>
            </a:r>
            <a:r>
              <a:rPr lang="pl-PL" dirty="0" smtClean="0"/>
              <a:t>					</a:t>
            </a:r>
            <a:r>
              <a:rPr lang="pl-PL" smtClean="0"/>
              <a:t>	Justyna Jasiewicz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czątek">
  <a:themeElements>
    <a:clrScheme name="Począte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ocząte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ocząte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48</TotalTime>
  <Words>139</Words>
  <Application>Microsoft Office PowerPoint</Application>
  <PresentationFormat>Pokaz na ekranie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Początek</vt:lpstr>
      <vt:lpstr>Integracja technologii CTP i PDF</vt:lpstr>
      <vt:lpstr>CTP</vt:lpstr>
      <vt:lpstr>Slajd 3</vt:lpstr>
      <vt:lpstr>CTP w offsecie</vt:lpstr>
      <vt:lpstr>PDF</vt:lpstr>
      <vt:lpstr>Slajd 6</vt:lpstr>
      <vt:lpstr>Integracja technologii</vt:lpstr>
      <vt:lpstr>Slajd 8</vt:lpstr>
      <vt:lpstr>Slajd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Integracja technologii CTP i PDF</dc:title>
  <dc:creator>Admin</dc:creator>
  <cp:lastModifiedBy>Admin</cp:lastModifiedBy>
  <cp:revision>5</cp:revision>
  <dcterms:created xsi:type="dcterms:W3CDTF">2017-06-06T19:04:24Z</dcterms:created>
  <dcterms:modified xsi:type="dcterms:W3CDTF">2017-06-06T19:52:46Z</dcterms:modified>
</cp:coreProperties>
</file>