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19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663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6878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07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68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52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67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3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86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3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31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10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69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2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9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65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8664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  <p:sldLayoutId id="2147483831" r:id="rId14"/>
    <p:sldLayoutId id="2147483832" r:id="rId15"/>
    <p:sldLayoutId id="2147483833" r:id="rId16"/>
    <p:sldLayoutId id="214748383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Forma_kopiowa" TargetMode="External"/><Relationship Id="rId3" Type="http://schemas.openxmlformats.org/officeDocument/2006/relationships/hyperlink" Target="https://pl.wikipedia.org/wiki/Computer_to_film" TargetMode="External"/><Relationship Id="rId7" Type="http://schemas.openxmlformats.org/officeDocument/2006/relationships/hyperlink" Target="https://pl.wikipedia.org/w/index.php?title=Plamka_rastra&amp;action=edit&amp;redlink=1" TargetMode="External"/><Relationship Id="rId2" Type="http://schemas.openxmlformats.org/officeDocument/2006/relationships/hyperlink" Target="https://pl.wikipedia.org/wiki/Forma_drukow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PostScript" TargetMode="External"/><Relationship Id="rId5" Type="http://schemas.openxmlformats.org/officeDocument/2006/relationships/hyperlink" Target="https://pl.wikipedia.org/wiki/Fleksografia" TargetMode="External"/><Relationship Id="rId4" Type="http://schemas.openxmlformats.org/officeDocument/2006/relationships/hyperlink" Target="https://pl.wikipedia.org/wiki/Offset_(poligrafia)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Drupa" TargetMode="External"/><Relationship Id="rId2" Type="http://schemas.openxmlformats.org/officeDocument/2006/relationships/hyperlink" Target="https://pl.wikipedia.org/wiki/Na%C5%9Bwietlark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l.wikipedia.org/wiki/Druk_cyfrowy" TargetMode="External"/><Relationship Id="rId4" Type="http://schemas.openxmlformats.org/officeDocument/2006/relationships/hyperlink" Target="https://pl.wikipedia.org/wiki/CtPres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7200" dirty="0" smtClean="0"/>
              <a:t>Metoda CTP</a:t>
            </a:r>
            <a:endParaRPr lang="pl-PL" sz="7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Patrycja Gozdecka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342768" y="1153298"/>
            <a:ext cx="955589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Metoda CTP z języka angielskiego: </a:t>
            </a:r>
            <a:r>
              <a:rPr lang="pl-PL" sz="2000" dirty="0" err="1"/>
              <a:t>Computer</a:t>
            </a:r>
            <a:r>
              <a:rPr lang="pl-PL" sz="2000" dirty="0"/>
              <a:t> To </a:t>
            </a:r>
            <a:r>
              <a:rPr lang="pl-PL" sz="2000" dirty="0" err="1"/>
              <a:t>Plate</a:t>
            </a:r>
            <a:r>
              <a:rPr lang="pl-PL" sz="2000" dirty="0"/>
              <a:t> ( z komputera na płytę). To  jedna z dwóch podstawowych metod tworzenia </a:t>
            </a:r>
            <a:r>
              <a:rPr lang="pl-PL" sz="2000" dirty="0">
                <a:hlinkClick r:id="rId2" tooltip="Forma drukowa"/>
              </a:rPr>
              <a:t>formy drukowej</a:t>
            </a:r>
            <a:r>
              <a:rPr lang="pl-PL" sz="2000" dirty="0"/>
              <a:t>. Drugą jest </a:t>
            </a:r>
            <a:r>
              <a:rPr lang="pl-PL" sz="2000" dirty="0" err="1">
                <a:hlinkClick r:id="rId3" tooltip="Computer to film"/>
              </a:rPr>
              <a:t>CtF</a:t>
            </a:r>
            <a:r>
              <a:rPr lang="pl-PL" sz="2000" dirty="0"/>
              <a:t> (</a:t>
            </a:r>
            <a:r>
              <a:rPr lang="pl-PL" sz="2000" dirty="0" err="1"/>
              <a:t>Computer</a:t>
            </a:r>
            <a:r>
              <a:rPr lang="pl-PL" sz="2000" dirty="0"/>
              <a:t> to Film), czyli metoda stykowa, analogowa. W obu przypadkach efektem końcowym jest forma drukowa. Różnica polega na technologii wykonania, a co za tym idzie – na czasie pracy i jakości efektu końcowego. Wyższa jakość występuje w technologii CTP.</a:t>
            </a:r>
          </a:p>
          <a:p>
            <a:pPr algn="just"/>
            <a:r>
              <a:rPr lang="pl-PL" sz="2000" dirty="0"/>
              <a:t>W przypadku CTP odpada dotychczasowy etap pośredni polegający na naświetlaniu błon (filmów poligraficznych), a dopiero potem wykorzystaniu tych błon (czasami dodatkowo po ich uprzednim montażu) do naświetlania form drukowych, gdyż CTP polega na bezpośrednim naświetlaniu form drukowych (płyt </a:t>
            </a:r>
            <a:r>
              <a:rPr lang="pl-PL" sz="2000" dirty="0">
                <a:hlinkClick r:id="rId4" tooltip="Offset (poligrafia)"/>
              </a:rPr>
              <a:t>offsetowych</a:t>
            </a:r>
            <a:r>
              <a:rPr lang="pl-PL" sz="2000" dirty="0"/>
              <a:t> lub </a:t>
            </a:r>
            <a:r>
              <a:rPr lang="pl-PL" sz="2000" dirty="0" err="1">
                <a:hlinkClick r:id="rId5" tooltip="Fleksografia"/>
              </a:rPr>
              <a:t>fleksograficznych</a:t>
            </a:r>
            <a:r>
              <a:rPr lang="pl-PL" sz="2000" dirty="0"/>
              <a:t>) z plików </a:t>
            </a:r>
            <a:r>
              <a:rPr lang="pl-PL" sz="2000" dirty="0">
                <a:hlinkClick r:id="rId6" tooltip="PostScript"/>
              </a:rPr>
              <a:t>postscriptowych</a:t>
            </a:r>
            <a:r>
              <a:rPr lang="pl-PL" sz="2000" dirty="0"/>
              <a:t> przy użyciu odpowiednich naświetlarek. Zaletą tej technologii jest maksymalna dokładność wszystkich parametrów – zarówno związanych z jakością </a:t>
            </a:r>
            <a:r>
              <a:rPr lang="pl-PL" sz="2000" dirty="0">
                <a:hlinkClick r:id="rId7" tooltip="Plamka rastra (strona nie istnieje)"/>
              </a:rPr>
              <a:t>plamki rastra</a:t>
            </a:r>
            <a:r>
              <a:rPr lang="pl-PL" sz="2000" dirty="0"/>
              <a:t> (np. brak „podświetlenia” plamki, które towarzyszy naświetlaniu z </a:t>
            </a:r>
            <a:r>
              <a:rPr lang="pl-PL" sz="2000" dirty="0">
                <a:hlinkClick r:id="rId8" tooltip="Forma kopiowa"/>
              </a:rPr>
              <a:t>formy kopiowej</a:t>
            </a:r>
            <a:r>
              <a:rPr lang="pl-PL" sz="2000" dirty="0"/>
              <a:t> w CTF, możliwość reprodukcji mniejszych plamek niż w </a:t>
            </a:r>
            <a:r>
              <a:rPr lang="pl-PL" sz="2000" dirty="0" err="1"/>
              <a:t>CtF</a:t>
            </a:r>
            <a:r>
              <a:rPr lang="pl-PL" sz="2000" dirty="0"/>
              <a:t>), jak i montażu całości. Niewątpliwą zaletą jest również skrócenie całego cyklu przygotowania formy drukowej.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841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342768" y="1153298"/>
            <a:ext cx="955589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Naświetlanie form drukowych w procesie CTP odbywa się na specjalistycznych </a:t>
            </a:r>
            <a:r>
              <a:rPr lang="pl-PL" sz="2000" dirty="0">
                <a:hlinkClick r:id="rId2" tooltip="Naświetlarka"/>
              </a:rPr>
              <a:t>naświetlarkach</a:t>
            </a:r>
            <a:r>
              <a:rPr lang="pl-PL" sz="2000" dirty="0"/>
              <a:t>. Technologia CTP jest technologią rozwijającą się, koszty wdrożenia ciągle ulegają obniżaniu zarówno od strony parku maszynowego jaki i materiałów eksploatacyjnych. Proces ten sprawia, że technologia stopniowo wkracza nie tylko do dużych, ale i średnich drukarń. Drukarnie, które nie wdrożyły własnej przygotowalni CTP korzystają z firm naświetlających usługowo, dzięki temu technika CTP zatacza jeszcze szersze kręgi. Dzięki obniżaniu się kosztów wdrożenia CTP i coraz szerszemu korzystaniu z tej technologii, technologia CTF jest w regresie.</a:t>
            </a:r>
          </a:p>
          <a:p>
            <a:pPr algn="just"/>
            <a:r>
              <a:rPr lang="pl-PL" sz="2000" dirty="0"/>
              <a:t>Technologię CTP zaprezentowano po raz pierwszy już na targach </a:t>
            </a:r>
            <a:r>
              <a:rPr lang="pl-PL" sz="2000" u="sng" dirty="0" err="1">
                <a:hlinkClick r:id="rId3" tooltip="Drupa"/>
              </a:rPr>
              <a:t>Drupa</a:t>
            </a:r>
            <a:r>
              <a:rPr lang="pl-PL" sz="2000" dirty="0"/>
              <a:t> w 1990 roku, wtedy była traktowana jako ciekawostka. Pierwsze instalacje CTP w Polsce to rok 1999. Technologia CTP jest metodą uzyskania formy drukowej poza maszyną drukarską i nie zalicza się do tego terminu metody wykonywania formy drukowej bezpośrednio na maszynie drukarskiej, która to technologia nosi ogólną nazwę </a:t>
            </a:r>
            <a:r>
              <a:rPr lang="pl-PL" sz="2000" u="sng" dirty="0" err="1">
                <a:hlinkClick r:id="rId4" tooltip="CtPress"/>
              </a:rPr>
              <a:t>CtPress</a:t>
            </a:r>
            <a:r>
              <a:rPr lang="pl-PL" sz="2000" dirty="0"/>
              <a:t>. Również stosowanie wobec CTP terminu </a:t>
            </a:r>
            <a:r>
              <a:rPr lang="pl-PL" sz="2000" dirty="0">
                <a:hlinkClick r:id="rId5" tooltip="Druk cyfrowy"/>
              </a:rPr>
              <a:t>druk cyfrowy</a:t>
            </a:r>
            <a:r>
              <a:rPr lang="pl-PL" sz="2000" dirty="0"/>
              <a:t> jest niepoprawne.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567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97" y="684093"/>
            <a:ext cx="8056606" cy="50449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pole tekstowe 5"/>
          <p:cNvSpPr txBox="1"/>
          <p:nvPr/>
        </p:nvSpPr>
        <p:spPr>
          <a:xfrm>
            <a:off x="1952368" y="5815914"/>
            <a:ext cx="8221362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Źródło: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pl-PL" sz="1000" dirty="0">
                <a:latin typeface="Arial" panose="020B0604020202020204" pitchFamily="34" charset="0"/>
                <a:cs typeface="Arial" panose="020B0604020202020204" pitchFamily="34" charset="0"/>
              </a:rPr>
              <a:t>://pl.wikipedia.org/wiki/Computer_to_plate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810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Obwód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TM04033919[[fn=Obwód]]</Template>
  <TotalTime>64</TotalTime>
  <Words>35</Words>
  <Application>Microsoft Office PowerPoint</Application>
  <PresentationFormat>Panoramiczny</PresentationFormat>
  <Paragraphs>7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Obwód</vt:lpstr>
      <vt:lpstr>Metoda CTP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CTP</dc:title>
  <dc:creator>Patrycja</dc:creator>
  <cp:lastModifiedBy>Patrycja</cp:lastModifiedBy>
  <cp:revision>2</cp:revision>
  <dcterms:created xsi:type="dcterms:W3CDTF">2017-06-10T14:26:57Z</dcterms:created>
  <dcterms:modified xsi:type="dcterms:W3CDTF">2017-06-10T15:31:01Z</dcterms:modified>
</cp:coreProperties>
</file>